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11" r:id="rId13"/>
    <p:sldId id="323" r:id="rId14"/>
    <p:sldId id="326" r:id="rId15"/>
    <p:sldId id="325" r:id="rId16"/>
    <p:sldId id="327" r:id="rId17"/>
    <p:sldId id="324" r:id="rId18"/>
    <p:sldId id="268" r:id="rId19"/>
    <p:sldId id="269" r:id="rId20"/>
    <p:sldId id="270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271" r:id="rId30"/>
    <p:sldId id="272" r:id="rId31"/>
    <p:sldId id="306" r:id="rId32"/>
    <p:sldId id="307" r:id="rId33"/>
    <p:sldId id="308" r:id="rId34"/>
    <p:sldId id="309" r:id="rId35"/>
    <p:sldId id="310" r:id="rId36"/>
    <p:sldId id="296" r:id="rId37"/>
    <p:sldId id="304" r:id="rId38"/>
    <p:sldId id="295" r:id="rId39"/>
    <p:sldId id="297" r:id="rId40"/>
    <p:sldId id="298" r:id="rId41"/>
    <p:sldId id="301" r:id="rId42"/>
    <p:sldId id="302" r:id="rId43"/>
    <p:sldId id="303" r:id="rId44"/>
    <p:sldId id="299" r:id="rId45"/>
    <p:sldId id="300" r:id="rId46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61" autoAdjust="0"/>
  </p:normalViewPr>
  <p:slideViewPr>
    <p:cSldViewPr>
      <p:cViewPr varScale="1">
        <p:scale>
          <a:sx n="97" d="100"/>
          <a:sy n="97" d="100"/>
        </p:scale>
        <p:origin x="-102" y="-114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Slides that I thought about sharing</a:t>
            </a:r>
            <a:r>
              <a:rPr lang="en-US" baseline="0" dirty="0" smtClean="0"/>
              <a:t> are still there in case you ask me about something I already thought of.</a:t>
            </a:r>
          </a:p>
          <a:p>
            <a:endParaRPr lang="en-US" dirty="0" smtClean="0"/>
          </a:p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</a:p>
          <a:p>
            <a:endParaRPr lang="en-US" dirty="0" smtClean="0"/>
          </a:p>
          <a:p>
            <a:r>
              <a:rPr lang="en-US" dirty="0" smtClean="0"/>
              <a:t>I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is not unheard of.</a:t>
            </a:r>
          </a:p>
          <a:p>
            <a:endParaRPr lang="en-US" baseline="0" dirty="0" smtClean="0"/>
          </a:p>
          <a:p>
            <a:r>
              <a:rPr lang="en-US" sz="3600" strike="noStrike" baseline="0" dirty="0" smtClean="0"/>
              <a:t>Ask he flew without even a single lesson?</a:t>
            </a:r>
            <a:endParaRPr lang="en-US" sz="3600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</a:p>
          <a:p>
            <a:r>
              <a:rPr lang="en-US" dirty="0" smtClean="0"/>
              <a:t>Uncle</a:t>
            </a:r>
            <a:r>
              <a:rPr lang="en-US" baseline="0" dirty="0" smtClean="0"/>
              <a:t> Steve??</a:t>
            </a:r>
            <a:endParaRPr lang="en-US" dirty="0" smtClean="0"/>
          </a:p>
          <a:p>
            <a:r>
              <a:rPr lang="en-US" dirty="0" smtClean="0"/>
              <a:t>Need to fix link to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069" r="32570" b="81730"/>
          <a:stretch/>
        </p:blipFill>
        <p:spPr>
          <a:xfrm>
            <a:off x="239712" y="92075"/>
            <a:ext cx="9459391" cy="12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" t="44226" r="32570" b="17617"/>
          <a:stretch/>
        </p:blipFill>
        <p:spPr>
          <a:xfrm>
            <a:off x="239712" y="1478755"/>
            <a:ext cx="9013260" cy="39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work</a:t>
            </a:r>
            <a:r>
              <a:rPr lang="en-US"/>
              <a:t>. </a:t>
            </a:r>
            <a:r>
              <a:rPr lang="en-US" smtClean="0"/>
              <a:t>You’ll </a:t>
            </a:r>
            <a:r>
              <a:rPr lang="en-US" dirty="0" smtClean="0"/>
              <a:t>have to ask me or download the slide from </a:t>
            </a:r>
            <a:r>
              <a:rPr lang="en-US" dirty="0" err="1" smtClean="0"/>
              <a:t>github</a:t>
            </a:r>
            <a:r>
              <a:rPr lang="en-US" dirty="0" smtClean="0"/>
              <a:t> to see my thoughts.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0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2053</Words>
  <Application>Microsoft Office PowerPoint</Application>
  <PresentationFormat>Custom</PresentationFormat>
  <Paragraphs>448</Paragraphs>
  <Slides>45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243</cp:revision>
  <dcterms:created xsi:type="dcterms:W3CDTF">2022-12-24T11:04:31Z</dcterms:created>
  <dcterms:modified xsi:type="dcterms:W3CDTF">2024-01-08T15:20:33Z</dcterms:modified>
</cp:coreProperties>
</file>